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3969" autoAdjust="0"/>
    <p:restoredTop sz="94660"/>
  </p:normalViewPr>
  <p:slideViewPr>
    <p:cSldViewPr>
      <p:cViewPr varScale="1">
        <p:scale>
          <a:sx n="80" d="100"/>
          <a:sy n="80" d="100"/>
        </p:scale>
        <p:origin x="-1714" y="-82"/>
      </p:cViewPr>
      <p:guideLst>
        <p:guide orient="horz" pos="2382"/>
        <p:guide pos="3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11/01/2022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a:t>
            </a:fld>
            <a:endParaRPr lang="fr-FR"/>
          </a:p>
        </p:txBody>
      </p:sp>
    </p:spTree>
    <p:extLst>
      <p:ext uri="{BB962C8B-B14F-4D97-AF65-F5344CB8AC3E}">
        <p14:creationId xmlns:p14="http://schemas.microsoft.com/office/powerpoint/2010/main" xmlns=""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xmlns="" val="387153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xmlns="" val="3136073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11/01/2022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11/01/2022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11/01/2022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11/01/2022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11/01/2022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11/01/2022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11/01/2022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11/01/2022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11/01/2022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11/01/2022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11/01/2022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11/01/2022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mailto:social.le-caire-cslt@diplomatie.gouv.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xmlns=""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dirty="0" smtClean="0"/>
              <a:t>2022/2023</a:t>
            </a:r>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009731" y="2612262"/>
            <a:ext cx="2232819" cy="936625"/>
          </a:xfrm>
          <a:prstGeom prst="rect">
            <a:avLst/>
          </a:prstGeom>
          <a:solidFill>
            <a:srgbClr val="FFFFFF"/>
          </a:solidFill>
          <a:ln w="9525">
            <a:noFill/>
            <a:miter lim="800000"/>
            <a:headEnd/>
            <a:tailEnd/>
          </a:ln>
        </p:spPr>
        <p:txBody>
          <a:bodyPr/>
          <a:lstStyle/>
          <a:p>
            <a:pPr algn="ctr"/>
            <a:r>
              <a:rPr lang="fr-FR" sz="1200" b="1" dirty="0"/>
              <a:t>POSTE </a:t>
            </a:r>
            <a:r>
              <a:rPr lang="fr-FR" sz="1200" b="1" dirty="0" smtClean="0"/>
              <a:t>COMPETENT</a:t>
            </a:r>
          </a:p>
          <a:p>
            <a:pPr algn="ctr"/>
            <a:endParaRPr lang="fr-FR" sz="1200" b="1" dirty="0" smtClean="0"/>
          </a:p>
          <a:p>
            <a:pPr algn="ctr"/>
            <a:r>
              <a:rPr lang="fr-FR" sz="900" b="1" dirty="0" smtClean="0"/>
              <a:t>Consulat général de France au Caire</a:t>
            </a:r>
            <a:endParaRPr lang="fr-FR" sz="3200" b="1" dirty="0"/>
          </a:p>
        </p:txBody>
      </p:sp>
      <p:sp>
        <p:nvSpPr>
          <p:cNvPr id="16408" name="Text Box 49"/>
          <p:cNvSpPr txBox="1">
            <a:spLocks noChangeArrowheads="1"/>
          </p:cNvSpPr>
          <p:nvPr/>
        </p:nvSpPr>
        <p:spPr bwMode="auto">
          <a:xfrm>
            <a:off x="8010203" y="3852863"/>
            <a:ext cx="2232348" cy="1246188"/>
          </a:xfrm>
          <a:prstGeom prst="rect">
            <a:avLst/>
          </a:prstGeom>
          <a:solidFill>
            <a:srgbClr val="FFFFFF"/>
          </a:solidFill>
          <a:ln w="9525">
            <a:noFill/>
            <a:miter lim="800000"/>
            <a:headEnd/>
            <a:tailEnd/>
          </a:ln>
        </p:spPr>
        <p:txBody>
          <a:bodyPr/>
          <a:lstStyle/>
          <a:p>
            <a:pPr marL="342900" indent="-342900" algn="ctr"/>
            <a:r>
              <a:rPr lang="fr-FR" sz="1100" b="1" dirty="0" smtClean="0"/>
              <a:t>CONTACT Service social</a:t>
            </a:r>
          </a:p>
          <a:p>
            <a:pPr marL="342900" indent="-342900"/>
            <a:r>
              <a:rPr lang="fr-FR" sz="1100" b="1" dirty="0" smtClean="0"/>
              <a:t>Tél: (02) 35 67 33 </a:t>
            </a:r>
            <a:r>
              <a:rPr lang="fr-FR" sz="1100" b="1" smtClean="0"/>
              <a:t>79  </a:t>
            </a:r>
          </a:p>
          <a:p>
            <a:pPr marL="342900" indent="-342900"/>
            <a:endParaRPr lang="fr-FR" sz="1100" b="1" dirty="0" smtClean="0"/>
          </a:p>
          <a:p>
            <a:pPr marL="342900" indent="-342900"/>
            <a:r>
              <a:rPr lang="fr-FR" sz="1100" b="1" dirty="0" smtClean="0"/>
              <a:t> Courriel :</a:t>
            </a:r>
          </a:p>
          <a:p>
            <a:pPr marL="342900" indent="-342900"/>
            <a:r>
              <a:rPr lang="fr-FR" sz="800" b="1" dirty="0" smtClean="0">
                <a:hlinkClick r:id="rId4"/>
              </a:rPr>
              <a:t>social.le-caire-cslt@diplomatie.gouv.fr</a:t>
            </a:r>
            <a:r>
              <a:rPr lang="fr-FR" sz="800" b="1" dirty="0" smtClean="0"/>
              <a:t> </a:t>
            </a:r>
          </a:p>
        </p:txBody>
      </p:sp>
      <p:pic>
        <p:nvPicPr>
          <p:cNvPr id="2" name="Image 1"/>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723</Words>
  <Application>Microsoft Office PowerPoint</Application>
  <PresentationFormat>Custom</PresentationFormat>
  <Paragraphs>226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Thème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sara.fawzi</cp:lastModifiedBy>
  <cp:revision>87</cp:revision>
  <cp:lastPrinted>2018-12-18T16:41:38Z</cp:lastPrinted>
  <dcterms:created xsi:type="dcterms:W3CDTF">2012-12-06T20:40:38Z</dcterms:created>
  <dcterms:modified xsi:type="dcterms:W3CDTF">2022-01-11T11:45:35Z</dcterms:modified>
</cp:coreProperties>
</file>